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79" r:id="rId4"/>
    <p:sldId id="282" r:id="rId5"/>
    <p:sldId id="270" r:id="rId6"/>
    <p:sldId id="271" r:id="rId7"/>
    <p:sldId id="272" r:id="rId8"/>
    <p:sldId id="273" r:id="rId9"/>
    <p:sldId id="284" r:id="rId10"/>
    <p:sldId id="285" r:id="rId11"/>
    <p:sldId id="274" r:id="rId12"/>
    <p:sldId id="275" r:id="rId13"/>
    <p:sldId id="276" r:id="rId14"/>
    <p:sldId id="277" r:id="rId15"/>
    <p:sldId id="286" r:id="rId16"/>
    <p:sldId id="28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460AD3-3471-48FD-8EEF-36EAEDFB7F20}">
          <p14:sldIdLst>
            <p14:sldId id="257"/>
            <p14:sldId id="258"/>
            <p14:sldId id="279"/>
            <p14:sldId id="282"/>
            <p14:sldId id="270"/>
            <p14:sldId id="271"/>
            <p14:sldId id="272"/>
            <p14:sldId id="273"/>
            <p14:sldId id="284"/>
            <p14:sldId id="285"/>
            <p14:sldId id="274"/>
            <p14:sldId id="275"/>
            <p14:sldId id="276"/>
            <p14:sldId id="277"/>
            <p14:sldId id="286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53" autoAdjust="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15F2-4BE9-462B-BFBC-9DF76F1F4FB0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62E06-FCBD-468F-8BB1-7CA0E6A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7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2E06-FCBD-468F-8BB1-7CA0E6ACB19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2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9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5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7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0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0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2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2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7153-718E-4196-B80F-8B0FC6A7953C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1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90" y="117986"/>
            <a:ext cx="11037589" cy="6518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226" y="365125"/>
            <a:ext cx="7858432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Большебейсугское сельское поселение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Брюховецкого района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FF0000"/>
                </a:solidFill>
              </a:rPr>
              <a:t>КОНКУРС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НА ЗВАНИЕ 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«ЛУЧШИЙ ОРГАН ТЕРРИТОРИАЛЬНОГО ОБЩЕСТВЕННОГО 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САМОУПРАВЛЕНИЯ»</a:t>
            </a:r>
          </a:p>
          <a:p>
            <a:pPr marL="0" indent="0" algn="ctr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200" b="1" i="1" dirty="0" smtClean="0"/>
          </a:p>
          <a:p>
            <a:pPr marL="0" indent="0" algn="ctr">
              <a:buNone/>
            </a:pPr>
            <a:endParaRPr lang="ru-RU" sz="3200" b="1" i="1" dirty="0" smtClean="0"/>
          </a:p>
          <a:p>
            <a:pPr marL="0" indent="0">
              <a:buNone/>
            </a:pPr>
            <a:r>
              <a:rPr lang="ru-RU" sz="2000" b="1" i="1" dirty="0" smtClean="0"/>
              <a:t>                                                                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с.Большой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Бейсуг</a:t>
            </a:r>
            <a:r>
              <a:rPr lang="ru-RU" sz="2000" b="1" i="1" dirty="0" smtClean="0">
                <a:solidFill>
                  <a:srgbClr val="FF0000"/>
                </a:solidFill>
              </a:rPr>
              <a:t> 2019 год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942" y="265471"/>
            <a:ext cx="11105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уделялось контролю за миграционным процессом на территории поселения.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Порфирьевна проводила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населением по проявлению бдительности при появлении посторонних лиц и транспортной техники на территории поселения. При поступлении информации от квартальных информация передавалась участковому уполномоченному полиции и атаману казачьего общества поселения. В ноябре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состоялось собрание актива поселения по вопросу «О состоянии миграционного контроля на территории Большебейсугского сельского поселения и принимаемых мерах по пресечению правонарушений в сфере миграции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52" r="12137" b="-1"/>
          <a:stretch/>
        </p:blipFill>
        <p:spPr>
          <a:xfrm>
            <a:off x="353961" y="2256503"/>
            <a:ext cx="5781368" cy="4159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38" y="2256503"/>
            <a:ext cx="3258780" cy="43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4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457200"/>
            <a:ext cx="47853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Татьяны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проводятся субботники по благоустройству территорий прилегающих к домовладениям. Активно вела работу по заключению договоров на вывоз ТБО жителей с ООО «Чистая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Станица».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село стало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намного чище. Она организовала уборку территории кладбища.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355690"/>
            <a:ext cx="3017520" cy="3373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1" y="3728810"/>
            <a:ext cx="3577512" cy="2824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457200"/>
            <a:ext cx="3840480" cy="512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117988"/>
            <a:ext cx="3152468" cy="4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4" y="777240"/>
            <a:ext cx="3757520" cy="5010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04" y="304800"/>
            <a:ext cx="3282990" cy="4377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0" y="777240"/>
            <a:ext cx="3990422" cy="5320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21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520" y="274320"/>
            <a:ext cx="11628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празднованию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 человека, Дню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села, 9 мая, Организовала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встреч с подростками во время работы Дворовой площадки. Принимала активное участие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праздновании День местного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самоуправления. Огромное значение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Порфирьевна придает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мероприятиям, связанным с занятостью подростков и молодежи, их трудоустройства, проведению досуговых мероприятий. Работа с детьми и молодежью направлена на профилактику правонарушений и преступлений, развитие полезных навыков, повышение роли физической культуры и спорта в формировании здорового образа жизни подростков и молодежи.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оставляет без внимания своих соседей ,всегда поможет по хозяйству, особенно одиноким.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2910840"/>
            <a:ext cx="4815840" cy="3611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2582644"/>
            <a:ext cx="5071479" cy="38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28600"/>
            <a:ext cx="4983480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3689296"/>
            <a:ext cx="5212080" cy="2966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28600"/>
            <a:ext cx="4100732" cy="6427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49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8" y="2411691"/>
            <a:ext cx="5268557" cy="329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2200952"/>
            <a:ext cx="5828982" cy="3318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7640" y="304800"/>
            <a:ext cx="11795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уверенностью можно сказать, что все талантливы, но стоит особенно подчеркнуть, что люди талантливыми не рождаются, а становятся в процессе жизни, грамотного воспитания. Одним из ключевых направлений деятельности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Порфирьевны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–постараться сохранить и приумножить творческие начиная талантливых людей проживающих на подведомственной территории, ведь в каждом человеке есть своя "изюминка", свое неповторимое "Я",  без работ которых не обходится ни одно мероприятие в нашем поселении.</a:t>
            </a:r>
          </a:p>
        </p:txBody>
      </p:sp>
    </p:spTree>
    <p:extLst>
      <p:ext uri="{BB962C8B-B14F-4D97-AF65-F5344CB8AC3E}">
        <p14:creationId xmlns:p14="http://schemas.microsoft.com/office/powerpoint/2010/main" val="422802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191729"/>
            <a:ext cx="10781071" cy="6459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897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1994" y="365125"/>
            <a:ext cx="4611806" cy="1325563"/>
          </a:xfrm>
        </p:spPr>
        <p:txBody>
          <a:bodyPr>
            <a:noAutofit/>
          </a:bodyPr>
          <a:lstStyle/>
          <a:p>
            <a:pPr algn="r"/>
            <a:r>
              <a:rPr lang="ru-RU" sz="2000" i="1" dirty="0" smtClean="0">
                <a:cs typeface="Mongolian Baiti" panose="03000500000000000000" pitchFamily="66" charset="0"/>
              </a:rPr>
              <a:t/>
            </a:r>
            <a:br>
              <a:rPr lang="ru-RU" sz="2000" i="1" dirty="0" smtClean="0">
                <a:cs typeface="Mongolian Baiti" panose="03000500000000000000" pitchFamily="66" charset="0"/>
              </a:rPr>
            </a:br>
            <a:r>
              <a:rPr lang="ru-RU" sz="2000" i="1" dirty="0" smtClean="0">
                <a:cs typeface="Mongolian Baiti" panose="03000500000000000000" pitchFamily="66" charset="0"/>
              </a:rPr>
              <a:t/>
            </a:r>
            <a:br>
              <a:rPr lang="ru-RU" sz="2000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По итогам конкурса 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«Лучший орган территориального 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общественного самоуправления в 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Большебейсугском сельском поселении» за 2018 год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 победителем признана председатель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 территориального общественного </a:t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smtClean="0">
                <a:cs typeface="Mongolian Baiti" panose="03000500000000000000" pitchFamily="66" charset="0"/>
              </a:rPr>
              <a:t>самоуправления села Большой </a:t>
            </a:r>
            <a:r>
              <a:rPr lang="ru-RU" sz="2000" b="1" i="1" dirty="0" err="1" smtClean="0">
                <a:cs typeface="Mongolian Baiti" panose="03000500000000000000" pitchFamily="66" charset="0"/>
              </a:rPr>
              <a:t>Бейсуг</a:t>
            </a:r>
            <a:r>
              <a:rPr lang="ru-RU" sz="2000" b="1" i="1" dirty="0" smtClean="0">
                <a:cs typeface="Mongolian Baiti" panose="03000500000000000000" pitchFamily="66" charset="0"/>
              </a:rPr>
              <a:t/>
            </a:r>
            <a:br>
              <a:rPr lang="ru-RU" sz="2000" b="1" i="1" dirty="0" smtClean="0">
                <a:cs typeface="Mongolian Baiti" panose="03000500000000000000" pitchFamily="66" charset="0"/>
              </a:rPr>
            </a:br>
            <a:r>
              <a:rPr lang="ru-RU" sz="2000" b="1" i="1" dirty="0" err="1" smtClean="0">
                <a:cs typeface="Mongolian Baiti" panose="03000500000000000000" pitchFamily="66" charset="0"/>
              </a:rPr>
              <a:t>Медвидицына</a:t>
            </a:r>
            <a:r>
              <a:rPr lang="ru-RU" sz="2000" b="1" i="1" dirty="0" smtClean="0">
                <a:cs typeface="Mongolian Baiti" panose="03000500000000000000" pitchFamily="66" charset="0"/>
              </a:rPr>
              <a:t> Татьяна Порфирьевна</a:t>
            </a:r>
            <a:endParaRPr lang="ru-RU" sz="2000" b="1" i="1" dirty="0">
              <a:cs typeface="Mongolian Baiti" panose="03000500000000000000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49" y="2610464"/>
            <a:ext cx="4618545" cy="411568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8" y="148364"/>
            <a:ext cx="4439455" cy="64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1" y="44872"/>
            <a:ext cx="11521218" cy="6524416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447800" y="2529840"/>
            <a:ext cx="1569720" cy="2072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882640" y="2423160"/>
            <a:ext cx="1493520" cy="1767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9281160" y="2423160"/>
            <a:ext cx="1645920" cy="1935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Большебейсугское сельское поселение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5288280"/>
            <a:ext cx="423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ело </a:t>
            </a:r>
            <a:r>
              <a:rPr lang="ru-RU" dirty="0" err="1" smtClean="0"/>
              <a:t>Харьково</a:t>
            </a:r>
            <a:r>
              <a:rPr lang="ru-RU" dirty="0" smtClean="0"/>
              <a:t>-Полтавское</a:t>
            </a:r>
          </a:p>
          <a:p>
            <a:r>
              <a:rPr lang="ru-RU" dirty="0" smtClean="0"/>
              <a:t>Численность населения -200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73707" y="5288279"/>
            <a:ext cx="30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ело Большой </a:t>
            </a:r>
            <a:r>
              <a:rPr lang="ru-RU" dirty="0" err="1" smtClean="0"/>
              <a:t>Бейсуг</a:t>
            </a:r>
            <a:endParaRPr lang="ru-RU" dirty="0" smtClean="0"/>
          </a:p>
          <a:p>
            <a:r>
              <a:rPr lang="ru-RU" dirty="0" smtClean="0"/>
              <a:t>Численность населения-1634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610600" y="5288279"/>
            <a:ext cx="395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ело Приречное</a:t>
            </a:r>
          </a:p>
          <a:p>
            <a:r>
              <a:rPr lang="ru-RU" dirty="0" smtClean="0"/>
              <a:t>Численность населения-400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5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465" y="737419"/>
            <a:ext cx="11120283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2" y="0"/>
            <a:ext cx="11403231" cy="65335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76" y="501445"/>
            <a:ext cx="1058934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2006 года на территории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существенно повышена роль органов территориального местного самоуправления (ТОС). Сегодня активизации их работы требует сама жизнь. Именно органы ТОС сегодня представляют интересы жителей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стали надежными помощниками муниципальной власти в работе с населением по решению первостепенных и жизненно важных вопросов. Это, прежде всего, весь комплекс работ по поддержанию чистоты и порядка, организация досуга по месту жительства, помощь в выявлении случаев нарушения правопорядка, решение целого ряда хозяйственных и социальных проблем. Деятельность территориального общественного самоуправления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 поселении осуществляется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года.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органов ТОС было и есть дойти до каждого жителя и вовлечь их в решение вопросов местного значения: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охрану окружающей среды, сохранение и эксплуатацию жилищного фонда, объектов социальной сферы, воспитание детей и молодежи, организацию досуга населения, благотворительности и движения милосердия, охраны правопорядка, жилищно-коммунального хозяйства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 территориального общественного самоуправления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руководит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Меедведицына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Порфирьевна,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улицу Пролетарскую.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участок находится в селе Большой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Бейсуг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является административным центром Большебейсугского сельского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поселения.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органа ТОС расположено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домовладения,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главных своих задач в работе Татьяна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 налаживание тесного сотрудничества жителей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главой и администрацией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поселения, развитие гражданской активности и ответственности жителей за состояние дел на своей улице, на территории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 Она с полной самоотдачей участвуют в решении вопросов местного значения.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1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191728"/>
            <a:ext cx="5722091" cy="3525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2" y="3843003"/>
            <a:ext cx="5872317" cy="2963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69528"/>
            <a:ext cx="4735830" cy="63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5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240" y="612845"/>
            <a:ext cx="11795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своей сложности проблемы бывают разные, но, в основном, все они решаются. Большую помощь в их решении оказывает глава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Брюховецкого района Вячеслав Валерьевич Погородний.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 тесной связи работает со своими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. ТОС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 есть самоуправление, народовластие в действии. Большую помощь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администрации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при дворовом обходе своих территорий: вручает нерадивым хозяевам предписания,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плательщикам-уведомления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проводит информационную работу.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трудится на территории своего уличного комитета. Во время проведения сходов граждан распространяет памятки по противопожарной безопасности, по безопасности на воде, по антитеррористической безопасности. Она тесно сотрудничает с участковым уполномоченным полиции по выявлению граждан, проживающих без регистрации, по выявлению неблагополучных семей и оказанию им помощи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286760"/>
            <a:ext cx="2678430" cy="357124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97" y="3286760"/>
            <a:ext cx="2935303" cy="34239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10" y="3423920"/>
            <a:ext cx="2465070" cy="328676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5579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" y="396241"/>
            <a:ext cx="1146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всего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активное участие в заседаниях Совета ветеранов и инвалидов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поселения. 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посещения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интересуются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здоровьем, проблемами посещаемых, вручают продуктовые наборы. Совместно с соцработником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С.Н.Сарминой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проводилось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бытовых условий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одиноко проживающих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малообеспеченных пенсионеров. Все проблемы ветеранов и пожилых жителей не остаются без внимания. Благодаря руководителям ТОС в поселении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чествование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юбиляров работниками сельского дома культуры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сельского поселения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и подарков.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72080"/>
            <a:ext cx="2922270" cy="3896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2865120"/>
            <a:ext cx="4323875" cy="324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10" y="2865120"/>
            <a:ext cx="2876550" cy="38354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30314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947" y="471948"/>
            <a:ext cx="11164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домовладения газифицированы. По улице проходит региональная автодорога, поэтому имеется тротуар и жители улицы могут спокойно передвигаться, соблюдая безопасность дорожного движения. Улица Пролетарская является центральной в селе Большой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Бейсуг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ней находится амбулатория,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ветучасток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четыре магазина, автобусные остановки, аптека. По тротуару дети ходят в садик и школу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Порфирьевна осуществляет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работой уличного освещения. Занимается сбором информации о неисправных светильниках, передает ее в администрацию поселения. После получения такой информации администрация поселения направляет электрика для устранения неисправности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Озеленением дворов жители занимаются не первый год. Есть цветоводы, которые украшают свои дворы и без участия ТОС. Задача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Порфирьевны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 поддержать активистов, а также активизировать эту работу в тех дворах, которые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украшены и вовлечь в эту красоту.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7" y="3389865"/>
            <a:ext cx="2530333" cy="3175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79" y="3189128"/>
            <a:ext cx="2532421" cy="3376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41" y="3366929"/>
            <a:ext cx="2407060" cy="32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7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507</TotalTime>
  <Words>952</Words>
  <Application>Microsoft Office PowerPoint</Application>
  <PresentationFormat>Широкоэкранный</PresentationFormat>
  <Paragraphs>31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Mongolian Baiti</vt:lpstr>
      <vt:lpstr>Times New Roman</vt:lpstr>
      <vt:lpstr>Тема Office</vt:lpstr>
      <vt:lpstr>Большебейсугское сельское поселение Брюховецкого района</vt:lpstr>
      <vt:lpstr>  По итогам конкурса  «Лучший орган территориального  общественного самоуправления в  Большебейсугском сельском поселении» за 2018 год  победителем признана председатель  территориального общественного  самоуправления села Большой Бейсуг Медвидицына Татьяна Порфирьевна</vt:lpstr>
      <vt:lpstr>     Большебейсугское сельское поселение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Большебейсугское сельское поселение Брюховецкого района</dc:title>
  <dc:creator>B50</dc:creator>
  <cp:lastModifiedBy>B50</cp:lastModifiedBy>
  <cp:revision>58</cp:revision>
  <dcterms:created xsi:type="dcterms:W3CDTF">2018-12-12T15:16:16Z</dcterms:created>
  <dcterms:modified xsi:type="dcterms:W3CDTF">2019-01-16T07:56:55Z</dcterms:modified>
</cp:coreProperties>
</file>