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8" r:id="rId2"/>
    <p:sldId id="257" r:id="rId3"/>
    <p:sldId id="258" r:id="rId4"/>
    <p:sldId id="279" r:id="rId5"/>
    <p:sldId id="282" r:id="rId6"/>
    <p:sldId id="294" r:id="rId7"/>
    <p:sldId id="270" r:id="rId8"/>
    <p:sldId id="312" r:id="rId9"/>
    <p:sldId id="300" r:id="rId10"/>
    <p:sldId id="309" r:id="rId11"/>
    <p:sldId id="293" r:id="rId12"/>
    <p:sldId id="298" r:id="rId13"/>
    <p:sldId id="271" r:id="rId14"/>
    <p:sldId id="310" r:id="rId15"/>
    <p:sldId id="316" r:id="rId16"/>
    <p:sldId id="303" r:id="rId17"/>
    <p:sldId id="276" r:id="rId18"/>
    <p:sldId id="273" r:id="rId19"/>
    <p:sldId id="313" r:id="rId20"/>
    <p:sldId id="301" r:id="rId21"/>
    <p:sldId id="315" r:id="rId22"/>
    <p:sldId id="287" r:id="rId23"/>
    <p:sldId id="302" r:id="rId24"/>
    <p:sldId id="314" r:id="rId25"/>
    <p:sldId id="304" r:id="rId26"/>
    <p:sldId id="277" r:id="rId27"/>
    <p:sldId id="317" r:id="rId28"/>
    <p:sldId id="31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460AD3-3471-48FD-8EEF-36EAEDFB7F20}">
          <p14:sldIdLst>
            <p14:sldId id="318"/>
            <p14:sldId id="257"/>
            <p14:sldId id="258"/>
            <p14:sldId id="279"/>
            <p14:sldId id="282"/>
            <p14:sldId id="294"/>
            <p14:sldId id="270"/>
            <p14:sldId id="312"/>
            <p14:sldId id="300"/>
            <p14:sldId id="309"/>
            <p14:sldId id="293"/>
            <p14:sldId id="298"/>
            <p14:sldId id="271"/>
            <p14:sldId id="310"/>
            <p14:sldId id="316"/>
            <p14:sldId id="303"/>
            <p14:sldId id="276"/>
            <p14:sldId id="273"/>
            <p14:sldId id="313"/>
            <p14:sldId id="301"/>
            <p14:sldId id="315"/>
            <p14:sldId id="287"/>
            <p14:sldId id="302"/>
            <p14:sldId id="314"/>
            <p14:sldId id="304"/>
            <p14:sldId id="277"/>
            <p14:sldId id="317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1E"/>
    <a:srgbClr val="051443"/>
    <a:srgbClr val="FAF9F7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51" autoAdjust="0"/>
  </p:normalViewPr>
  <p:slideViewPr>
    <p:cSldViewPr snapToGrid="0">
      <p:cViewPr varScale="1">
        <p:scale>
          <a:sx n="75" d="100"/>
          <a:sy n="75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15F2-4BE9-462B-BFBC-9DF76F1F4FB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62E06-FCBD-468F-8BB1-7CA0E6A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7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62E06-FCBD-468F-8BB1-7CA0E6ACB19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01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62E06-FCBD-468F-8BB1-7CA0E6ACB19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312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62E06-FCBD-468F-8BB1-7CA0E6ACB19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2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9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5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7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70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6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0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1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2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2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7153-718E-4196-B80F-8B0FC6A7953C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41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Большебейсугское сельское поселение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Брюховецкого района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8645" y="1873790"/>
            <a:ext cx="10395155" cy="430317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6000" b="1" i="1" dirty="0" smtClean="0">
                <a:solidFill>
                  <a:srgbClr val="FF0000"/>
                </a:solidFill>
              </a:rPr>
              <a:t>КОНКУРС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НА ЗВАНИЕ </a:t>
            </a:r>
          </a:p>
          <a:p>
            <a:pPr marL="0" indent="0" algn="ctr">
              <a:buNone/>
            </a:pPr>
            <a:endParaRPr lang="ru-RU" sz="32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«ЛУЧШИЙ ОРГАН ТЕРРИТОРИАЛЬНОГО ОБЩЕСТВЕННОГО САМОУПРАВЛЕНИЯ»</a:t>
            </a:r>
          </a:p>
          <a:p>
            <a:pPr marL="0" indent="0" algn="ctr">
              <a:buNone/>
            </a:pPr>
            <a:endParaRPr lang="ru-RU" sz="32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2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3200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000" b="1" i="1" dirty="0" smtClean="0">
                <a:solidFill>
                  <a:srgbClr val="FF0000"/>
                </a:solidFill>
              </a:rPr>
              <a:t>  </a:t>
            </a:r>
            <a:r>
              <a:rPr lang="ru-RU" sz="3000" b="1" i="1" dirty="0" err="1" smtClean="0">
                <a:solidFill>
                  <a:srgbClr val="FF0000"/>
                </a:solidFill>
              </a:rPr>
              <a:t>с.Большой</a:t>
            </a:r>
            <a:r>
              <a:rPr lang="ru-RU" sz="3000" b="1" i="1" dirty="0" smtClean="0">
                <a:solidFill>
                  <a:srgbClr val="FF0000"/>
                </a:solidFill>
              </a:rPr>
              <a:t> Бейсуг 2022 год</a:t>
            </a:r>
            <a:endParaRPr lang="ru-RU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1" y="155164"/>
            <a:ext cx="11946962" cy="66139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7" y="800100"/>
            <a:ext cx="4072739" cy="5041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0" y="368300"/>
            <a:ext cx="5265471" cy="3632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94" y="2514600"/>
            <a:ext cx="3548154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7" y="0"/>
            <a:ext cx="12005373" cy="66479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9090" y="220718"/>
            <a:ext cx="11351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7502" y="220718"/>
            <a:ext cx="13166398" cy="1325563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значимые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которых принимает участие Екатерина Николаевна </a:t>
            </a:r>
            <a:b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это работы по благоустройству, участие 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проведении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культурно-массовых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мероприятий, экологических 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акций.</a:t>
            </a:r>
            <a:b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Хорошей 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традицией стала организация месячника «Благоустройство села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Жителями </a:t>
            </a:r>
            <a:b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приводятся в 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придомовые территории.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Подгребаются остатки 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прошлогодней листвы,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отпиливаются сухие 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ветки деревьев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кустарников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собирается мусор (бутылки, банки).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1" y="3029937"/>
            <a:ext cx="5006469" cy="3574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2946399"/>
            <a:ext cx="4826000" cy="366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9" y="210032"/>
            <a:ext cx="11798961" cy="6533667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73181" y="131815"/>
            <a:ext cx="10980619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Патриотическому воспитанию молодежи </a:t>
            </a:r>
            <a:r>
              <a:rPr lang="ru-RU" sz="22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уделяется </a:t>
            </a:r>
            <a:r>
              <a:rPr lang="ru-RU" sz="22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внимание. Благодаря </a:t>
            </a:r>
            <a:r>
              <a:rPr lang="ru-RU" sz="22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привлечению </a:t>
            </a:r>
            <a:r>
              <a:rPr lang="ru-RU" sz="22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к работе по благоустройству, не один ветеран ВОВ, пожилой </a:t>
            </a:r>
            <a:r>
              <a:rPr lang="ru-RU" sz="22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 не </a:t>
            </a:r>
            <a:r>
              <a:rPr lang="ru-RU" sz="22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остается без внимания. </a:t>
            </a:r>
            <a:r>
              <a:rPr lang="ru-RU" sz="22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Николаевна вместе с волонтерами на постоянной основе очищают от </a:t>
            </a:r>
            <a:r>
              <a:rPr lang="ru-RU" sz="22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опавшей листвы и мусора могилы участников </a:t>
            </a:r>
            <a:r>
              <a:rPr lang="ru-RU" sz="22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ВОВ, производят покраску старых памятников, восстанавливают некоторые таблички. Когда захоронения воинов ухожены, когда на них появляются живые цветы- их подвиг помнят и чтут.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78" y="2204802"/>
            <a:ext cx="4931922" cy="4361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197417"/>
            <a:ext cx="4558649" cy="44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4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4" y="210032"/>
            <a:ext cx="11990556" cy="65463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4510" y="0"/>
            <a:ext cx="1136693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поселения, администрация, Совет ветеранов, поселения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оказывают постоянную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в деятельности территориальному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общественному самоуправлению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Муниципальная власть активно взаимодействует с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ТОС. В границах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с участием главы поселения и депутатов Троицкого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проводятся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встречи, на которых обсуждаются и находятся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решения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наиболее важные социально - экономические вопросы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поселения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его благоустройстве и развитии, поднимаемые по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инициативе руководителя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актива ТОС и жителей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поселения. Особенностью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органов ТОС в населенном пункте является то,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они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 знают каждого жителя сельского поселения, знают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волнующие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не от вторых, а от заинтересованных лиц,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сказывается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эффективности работы органов ТОС.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значимые мероприятия: участие в работах по благоустройству, организация встреч с жителями, собрания, участие в проведении спортивных и культурно-массовых мероприятий, формирование добровольных пожарных дружин, проведение рейдов по выявлению граждан, проживающих без регистрации.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Екатерина Николаевна оказывает большую помощь администрации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при дворовом обходе своих территорий: вручает нерадивым хозяевам предписания, не плательщикам-уведомления, проводит информационную работу. Активно трудится на территории своего уличного комитета. Во время проведения сходов граждан распространяет памятки по противопожарной безопасности, по безопасности на воде, по антитеррористической безопасности.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12001500" cy="6743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58" y="363218"/>
            <a:ext cx="4039341" cy="4099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594" y="2906107"/>
            <a:ext cx="4017612" cy="3712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90500"/>
            <a:ext cx="4453467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" y="57620"/>
            <a:ext cx="11997968" cy="674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02" y="3200400"/>
            <a:ext cx="3558396" cy="3492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7500" y="101600"/>
            <a:ext cx="1132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Николаевна оказывает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сельского поселения при дворовом обходе своих территорий: вручает нерадивым хозяевам предписания, не плательщикам-уведомления, проводит информационную работу.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Николаевна активно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трудится на территории своего уличного комитета. Во время проведения сходов граждан распространяет памятки по противопожарной безопасности, по безопасности на воде, по антитеррористической безопасности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Особое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уделялось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 за миграционным процессом на территории поселения.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Проводилась работа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населением по проявлению бдительности при появлении посторонних лиц и транспортной техники на территории поселения. При поступлении информации от квартальных информация передавалась участковому уполномоченному полиции и атаману казачьего общества поселения. В ноябре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состоялось собрание актива поселения по вопросу «О состоянии миграционного контроля на территории Большебейсугского сельского поселения и принимаемых мерах по пресечению правонарушений в сфере миграции».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093" y="3281399"/>
            <a:ext cx="3776707" cy="322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38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2" y="88900"/>
            <a:ext cx="11963078" cy="6642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76" y="1447800"/>
            <a:ext cx="4638069" cy="44577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0" y="1384300"/>
            <a:ext cx="4712407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9" y="127000"/>
            <a:ext cx="11980321" cy="66166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20" y="274320"/>
            <a:ext cx="11628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Огромное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Николаевна придает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мероприятиям, связанным с занятостью подростков и молодежи, 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проведению досуговых мероприятий. Работа с детьми и молодежью направлена на профилактику правонарушений и преступлений, развитие полезных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навыков. Проводит беседы с детьми по закону 1539 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физической культуры и спорта в формировании здорового образа жизни подростков и молодежи.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оставляет без внимания своих соседей всегда поможет по хозяйству, особенно одиноким.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23" y="2476499"/>
            <a:ext cx="4585677" cy="4139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803" y="2480804"/>
            <a:ext cx="4539497" cy="414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4" y="159232"/>
            <a:ext cx="11977856" cy="65463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1027" y="255863"/>
            <a:ext cx="11460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 октября  международный день инвалидов он призывает общественность обратить внимание на особенных людей, более бережно относится к своим интересам и правам В этот день Екатерина Николаевна совместно с работниками дома культуры посетили людей с ограниченными возможностями здоровья и  вручили памятные подарки. Интересуются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здоровьем, проблемами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посещаемых.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задача обеспечить им нормальные условия для жизни поддерживать силу духа, давая равные возможности с окружающими.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25050"/>
            <a:ext cx="6477000" cy="45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" y="57620"/>
            <a:ext cx="11997968" cy="67427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1" y="2019300"/>
            <a:ext cx="3211887" cy="29591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целевой программы «Молодежь поселения 2021» руководитель ТОС совместно с молодым депутатом поздравили многодетные семьи и  семьи находящиеся в тяжелой жизненной ситуации, с праздником «День семьи любви и верности» вручив подарки и цветы.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37" y="3453470"/>
            <a:ext cx="2684463" cy="3404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18" y="3267075"/>
            <a:ext cx="3506931" cy="3286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40" y="1706563"/>
            <a:ext cx="2597010" cy="26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0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724"/>
            <a:ext cx="3932261" cy="35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421" y="901699"/>
            <a:ext cx="4072579" cy="4546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238416"/>
            <a:ext cx="4025900" cy="25969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06" y="4083050"/>
            <a:ext cx="4596543" cy="277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" y="57620"/>
            <a:ext cx="11997968" cy="674276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01700" y="176981"/>
            <a:ext cx="10838016" cy="5999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Екатерина Николаевна   Ко дню неизвестного солдата совместно с главой и работниками дома культуры проведено Возложение     цветов к мемориальному комплексу, посвященное Дню неизвестного солдата. Это дань памяти всем тем,  кто погиб на войне ради мира, ради нас с Вами. Их имена не удалось установить. Также организовала круглый стол ко Дню разгрома советскими войсками немецко-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фашистких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захватчиков в Сталинградской битве. </a:t>
            </a: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3" y="2017830"/>
            <a:ext cx="3639977" cy="4243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1856882"/>
            <a:ext cx="4419600" cy="425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" y="57620"/>
            <a:ext cx="11997968" cy="674276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01700" y="176981"/>
            <a:ext cx="10838016" cy="5999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в Большебейсугском сельском поселении проходила акция «Защитим память героев» в которой приняли участие жители Большебейсугского сельского поселения, депутаты, председатель Совета ветеранов, а также руководители ТОС возложив цветы к мемориалу, братской могиле и памятному знаку.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2" y="1699518"/>
            <a:ext cx="5121928" cy="4358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1" y="1582695"/>
            <a:ext cx="4381500" cy="434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4" y="127000"/>
            <a:ext cx="11977856" cy="66293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1077" y="362608"/>
            <a:ext cx="1155612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день Великой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глава Большебейсугского сельского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поселения, работники администрации совместно с Екатериной Николаевной посетили и поздравили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ветерана Великой Отечественной войны Николая Трофимовича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Курдыбайло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вручили подарки, пожелав ему здоровья, оптимизма и бодрости духа. С каждым годом фронтовиков становится все меньше. Мы должны помнить, что мы в неоплатном долгу перед людьми, которые ценой своей жизни принесли нам долгожданную победу. Радостно видеть ветеранов в здравии и хорошем настроении. Главное для них сейчас наше внимание и забота. Также возложили венки и цветы к памятнику и памятным местам.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5" y="2446160"/>
            <a:ext cx="4226285" cy="4183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2362680"/>
            <a:ext cx="5499101" cy="419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2" y="0"/>
            <a:ext cx="11997968" cy="67427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8500" y="101600"/>
            <a:ext cx="109961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Большебейсугском сельском поселении прошло собрание для участия в конкурсном отборе проектов в 2021 году по участию в программе поддержки местных инициатив , в котором Екатерина Николаевна принимала активное участие в собрании подписей от жителей.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8" y="1841500"/>
            <a:ext cx="5528121" cy="4038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41" y="1803400"/>
            <a:ext cx="5532060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" y="57620"/>
            <a:ext cx="11997968" cy="67427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0" y="2019300"/>
            <a:ext cx="4623516" cy="4559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79" y="2108200"/>
            <a:ext cx="4529470" cy="4508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4200" y="533400"/>
            <a:ext cx="10756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летних каникул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возрастом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14 до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были трудоустроены на работы по благоустройству территории с основной задачей – оказание помощи ветеранам ВОВ, инвалидам, одиноким пожилым людям, сохранение экологии окружающей среды на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поселения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27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" y="57620"/>
            <a:ext cx="11997968" cy="67427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445" y="1"/>
            <a:ext cx="11164529" cy="1690688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Руководитель ТОС принимает участие в выездных комиссиях с представителями администрации, работника социальной защиты Большебейсугского сельского поселения в посещении семей находящихся в тяжелой жизненной ситуации на проверку устранения нарушений пожарной безопасности, проводит беседы с вручением памяток. </a:t>
            </a:r>
            <a:endParaRPr lang="ru-RU" sz="1800" b="1" dirty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83" y="1549400"/>
            <a:ext cx="3595067" cy="4787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15" y="2146300"/>
            <a:ext cx="7271486" cy="37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2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" y="57620"/>
            <a:ext cx="11997968" cy="67427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5500" y="716629"/>
            <a:ext cx="10541000" cy="118345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традиции в преддверии самого доброго, светлого и всеми любимого праздника Екатерина Николаевна активно исполнив роль снегурочки совместно с главой Большебейсугского сельского поселения и молодым депутатом Алиной </a:t>
            </a:r>
            <a:r>
              <a:rPr lang="ru-RU" sz="2000" b="1" dirty="0" err="1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Приймак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поздравили детей с наступающим Новым годом и вручили наборы и новогодние сладости. А также от имени главы района Владимира Юрьевича Бутенко, депутата Государственной думы РФ, члена партии «Единая Россия» Совета ветеранов поздравили ветерана Великой отечественной войны, </a:t>
            </a:r>
            <a:r>
              <a:rPr lang="ru-RU" sz="2000" b="1" dirty="0" err="1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Курдыбайло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Николая Трофимовича.</a:t>
            </a:r>
            <a:endParaRPr lang="ru-RU" sz="2000" b="1" dirty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5" y="2484684"/>
            <a:ext cx="4222855" cy="4246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447549"/>
            <a:ext cx="4677902" cy="42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" y="57620"/>
            <a:ext cx="11997968" cy="67427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89" y="114301"/>
            <a:ext cx="9515773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0898" y="148364"/>
            <a:ext cx="5362902" cy="3902936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/>
            </a:r>
            <a:br>
              <a:rPr lang="ru-RU" sz="2000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>По итогам конкурса 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>«Лучший орган территориального 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>общественного самоуправления в 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>Большебейсугском сельском поселении»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> победителем признана председатель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> территориального общественного 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>самоуправления село Большой Бейсуг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</a:b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>Пинченко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cs typeface="Mongolian Baiti" panose="03000500000000000000" pitchFamily="66" charset="0"/>
              </a:rPr>
              <a:t> Екатерина Николаевна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cs typeface="Mongolian Baiti" panose="03000500000000000000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4714278" cy="59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1879599" y="4953000"/>
            <a:ext cx="876301" cy="7697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549900" y="4851400"/>
            <a:ext cx="914752" cy="880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9042399" y="4953000"/>
            <a:ext cx="901701" cy="876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38200" y="5288280"/>
            <a:ext cx="4235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solidFill>
                <a:srgbClr val="080808"/>
              </a:solidFill>
            </a:endParaRPr>
          </a:p>
          <a:p>
            <a:endParaRPr lang="ru-RU" b="1" i="1" dirty="0">
              <a:solidFill>
                <a:srgbClr val="080808"/>
              </a:solidFill>
            </a:endParaRPr>
          </a:p>
          <a:p>
            <a:r>
              <a:rPr lang="ru-RU" b="1" i="1" dirty="0" smtClean="0">
                <a:solidFill>
                  <a:srgbClr val="080808"/>
                </a:solidFill>
              </a:rPr>
              <a:t>село </a:t>
            </a:r>
            <a:r>
              <a:rPr lang="ru-RU" b="1" i="1" dirty="0" err="1" smtClean="0">
                <a:solidFill>
                  <a:srgbClr val="080808"/>
                </a:solidFill>
              </a:rPr>
              <a:t>Харьково</a:t>
            </a:r>
            <a:r>
              <a:rPr lang="ru-RU" b="1" i="1" dirty="0" smtClean="0">
                <a:solidFill>
                  <a:srgbClr val="080808"/>
                </a:solidFill>
              </a:rPr>
              <a:t>-Полтавское</a:t>
            </a:r>
          </a:p>
          <a:p>
            <a:r>
              <a:rPr lang="ru-RU" b="1" i="1" dirty="0" smtClean="0">
                <a:solidFill>
                  <a:srgbClr val="080808"/>
                </a:solidFill>
              </a:rPr>
              <a:t>Численность населения -196</a:t>
            </a:r>
            <a:endParaRPr lang="ru-RU" b="1" i="1" dirty="0">
              <a:solidFill>
                <a:srgbClr val="0808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8477" y="5288279"/>
            <a:ext cx="3344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село Большой Бейсуг</a:t>
            </a:r>
          </a:p>
          <a:p>
            <a:r>
              <a:rPr lang="ru-RU" b="1" dirty="0" smtClean="0"/>
              <a:t>Численность населения-1259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610600" y="5288279"/>
            <a:ext cx="3952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село Приречное</a:t>
            </a:r>
          </a:p>
          <a:p>
            <a:r>
              <a:rPr lang="ru-RU" b="1" dirty="0" smtClean="0"/>
              <a:t>Численность населения-330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118363"/>
            <a:ext cx="7886700" cy="441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10" y="1283110"/>
            <a:ext cx="11055763" cy="4411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 rot="20130286">
            <a:off x="4688096" y="4061086"/>
            <a:ext cx="1909725" cy="3539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Пинченко.Е.Н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органа территориального самоуправления 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" y="108203"/>
            <a:ext cx="12175388" cy="65338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8000" y="811161"/>
            <a:ext cx="1134109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вопросов местного значения, при поддержке  администрации Большебейсугского сельского поселения в 2006 году был создан актив ТОС. Который состоит из грамотных, неравнодушных людей, которые работают с душой и творчески подходят к решению различных вопросов, будь то хозяйственно- бытовые или социально-культурные. Это депутаты, квартальные, активные граждане. Совет ТОС Большебейсугского сельского поселения объединяет в себе 3 населенных пункта. В зону обслуживания ТОС входят село Большой Бейсуг,  село </a:t>
            </a:r>
            <a:r>
              <a:rPr lang="ru-RU" sz="2000" b="1" dirty="0" err="1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Харьково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-Полтавское, село Приречное. Наши села удалены от районного центра более чем  на 20 км., удаленность от центра поселения.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ТОС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Большебейсугского сельского поселения</a:t>
            </a:r>
          </a:p>
          <a:p>
            <a:pPr algn="ctr">
              <a:spcAft>
                <a:spcPts val="0"/>
              </a:spcAft>
            </a:pPr>
            <a:endParaRPr lang="ru-RU" sz="2000" b="1" dirty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органами местного самоуправления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общественных мероприятий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и озеленение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спорт</a:t>
            </a:r>
            <a:endParaRPr lang="ru-RU" sz="2000" b="1" i="0" dirty="0">
              <a:solidFill>
                <a:srgbClr val="00421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7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10032"/>
            <a:ext cx="11950700" cy="65453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3675" y="945931"/>
            <a:ext cx="583171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 территориального общественного самоуправления № 14 которым руководит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Пинченко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Николаевна, включает в себя улицу Деркача. Этот участок находится в селе Большой Бейсуг. На территории органа ТОС расположено 74 домовладения. Екатерина Николаевна работает заведующей в филиале МБУ «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Большебейсугский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СДК». Совместно с коллективом участвует во всех культурно-досуговых мероприятиях.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93" y="393700"/>
            <a:ext cx="471656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" y="145660"/>
            <a:ext cx="11959179" cy="64837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3675" y="945931"/>
            <a:ext cx="58317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3" y="330200"/>
            <a:ext cx="3709359" cy="3276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85" y="3177768"/>
            <a:ext cx="4717315" cy="3350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528" y="355600"/>
            <a:ext cx="3926072" cy="3907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36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4" y="210032"/>
            <a:ext cx="11821896" cy="6546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65125"/>
            <a:ext cx="10617200" cy="3241675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Николаевна также является депутатом Совета Большебейсугского сельского поселения, поэтому не остается в стороне решения вопросов ремонта дорог, замены водопроводной линии, благоустройства территорий. В 2021 году по ее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инициативе проведены ремонтные работы по объекту «Ремонт автомобильной дороги по ул.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Деркача 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мероприятий государственной программы Краснодарского края «Развитие сети автомобильных дорог Краснодарского края», утвержденной постановлением главы администрации (губернатора) Краснодарского края от 12 октября 2015 г. № 965.)  На основании проведенной конкурсной процедуры подрядчиком по данному объекту является НАО «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Каневское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дорожное ремонтно-строительное управление», стоимость работ 3753,6 тыс. рублей. Финансирование ремонтных работ на основании заключенного соглашения с Министерством транспорта и дорожного хозяйства Краснодарского края № 8-р от 05 февраля 2021 года «О предоставлении субсидии из краевого бюджета бюджету муниципального образования Большебейсугское сельское поселение Брюховецкого района в 2021 году», 95,9% средства краевого 4,1% средства местного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759200"/>
            <a:ext cx="5575122" cy="2952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0" y="3784600"/>
            <a:ext cx="3962646" cy="293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3426</TotalTime>
  <Words>372</Words>
  <Application>Microsoft Office PowerPoint</Application>
  <PresentationFormat>Широкоэкранный</PresentationFormat>
  <Paragraphs>79</Paragraphs>
  <Slides>28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Mongolian Baiti</vt:lpstr>
      <vt:lpstr>Times New Roman</vt:lpstr>
      <vt:lpstr>Тема Office</vt:lpstr>
      <vt:lpstr>Большебейсугское сельское поселение Брюховецкого района</vt:lpstr>
      <vt:lpstr>Презентация PowerPoint</vt:lpstr>
      <vt:lpstr> По итогам конкурса  «Лучший орган территориального  общественного самоуправления в  Большебейсугском сельском поселении»  победителем признана председатель  территориального общественного  самоуправления село Большой Бейсуг Пинченко Екатерина Николаевна</vt:lpstr>
      <vt:lpstr>Презентация PowerPoint</vt:lpstr>
      <vt:lpstr>Границы органа территориального самоуправления  </vt:lpstr>
      <vt:lpstr>Презентация PowerPoint</vt:lpstr>
      <vt:lpstr>Презентация PowerPoint</vt:lpstr>
      <vt:lpstr>Презентация PowerPoint</vt:lpstr>
      <vt:lpstr> Екатерина Николаевна также является депутатом Совета Большебейсугского сельского поселения, поэтому не остается в стороне решения вопросов ремонта дорог, замены водопроводной линии, благоустройства территорий. В 2021 году по ее инициативе проведены ремонтные работы по объекту «Ремонт автомобильной дороги по ул. Деркача в рамках мероприятий государственной программы Краснодарского края «Развитие сети автомобильных дорог Краснодарского края», утвержденной постановлением главы администрации (губернатора) Краснодарского края от 12 октября 2015 г. № 965.)  На основании проведенной конкурсной процедуры подрядчиком по данному объекту является НАО «Каневское дорожное ремонтно-строительное управление», стоимость работ 3753,6 тыс. рублей. Финансирование ремонтных работ на основании заключенного соглашения с Министерством транспорта и дорожного хозяйства Краснодарского края № 8-р от 05 февраля 2021 года «О предоставлении субсидии из краевого бюджета бюджету муниципального образования Большебейсугское сельское поселение Брюховецкого района в 2021 году», 95,9% средства краевого 4,1% средства местного бюджета.</vt:lpstr>
      <vt:lpstr>Презентация PowerPoint</vt:lpstr>
      <vt:lpstr>          Наиболее значимые мероприятия в которых принимает участие Екатерина Николаевна     это работы по благоустройству, участие в проведении спортивных и культурно-массовых     мероприятий, экологических акций.     Хорошей традицией стала организация месячника «Благоустройство села». Жителями     приводятся в порядок придомовые территории. Подгребаются остатки прошлогодней листвы,     отпиливаются сухие ветки деревьев и кустарников, собирается мусор (бутылки, банки).</vt:lpstr>
      <vt:lpstr>         Патриотическому воспитанию молодежи уделяется большое внимание. Благодаря привлечению школьников к работе по благоустройству, не один ветеран ВОВ, пожилой житель не остается без внимания. Екатерина Николаевна вместе с волонтерами на постоянной основе очищают от опавшей листвы и мусора могилы участников ВОВ, производят покраску старых памятников, восстанавливают некоторые таблички. Когда захоронения воинов ухожены, когда на них появляются живые цветы- их подвиг помнят и чтут.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рамках целевой программы «Молодежь поселения 2021» руководитель ТОС совместно с молодым депутатом поздравили многодетные семьи и  семьи находящиеся в тяжелой жизненной ситуации, с праздником «День семьи любви и верности» вручив подарки и цветы.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Руководитель ТОС принимает участие в выездных комиссиях с представителями администрации, работника социальной защиты Большебейсугского сельского поселения в посещении семей находящихся в тяжелой жизненной ситуации на проверку устранения нарушений пожарной безопасности, проводит беседы с вручением памяток. </vt:lpstr>
      <vt:lpstr>По традиции в преддверии самого доброго, светлого и всеми любимого праздника Екатерина Николаевна активно исполнив роль снегурочки совместно с главой Большебейсугского сельского поселения и молодым депутатом Алиной Приймак поздравили детей с наступающим Новым годом и вручили наборы и новогодние сладости. А также от имени главы района Владимира Юрьевича Бутенко, депутата Государственной думы РФ, члена партии «Единая Россия» Совета ветеранов поздравили ветерана Великой отечественной войны, Курдыбайло Николая Трофимовича.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Большебейсугское сельское поселение Брюховецкого района</dc:title>
  <dc:creator>B50</dc:creator>
  <cp:lastModifiedBy>B50</cp:lastModifiedBy>
  <cp:revision>199</cp:revision>
  <dcterms:created xsi:type="dcterms:W3CDTF">2018-12-12T15:16:16Z</dcterms:created>
  <dcterms:modified xsi:type="dcterms:W3CDTF">2022-03-31T08:20:11Z</dcterms:modified>
</cp:coreProperties>
</file>